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0"/>
  </p:notesMasterIdLst>
  <p:handoutMasterIdLst>
    <p:handoutMasterId r:id="rId11"/>
  </p:handoutMasterIdLst>
  <p:sldIdLst>
    <p:sldId id="362" r:id="rId2"/>
    <p:sldId id="376" r:id="rId3"/>
    <p:sldId id="377" r:id="rId4"/>
    <p:sldId id="366" r:id="rId5"/>
    <p:sldId id="378" r:id="rId6"/>
    <p:sldId id="375" r:id="rId7"/>
    <p:sldId id="344" r:id="rId8"/>
    <p:sldId id="373" r:id="rId9"/>
  </p:sldIdLst>
  <p:sldSz cx="9144000" cy="6858000" type="screen4x3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kler, Karin (ZSL)" initials="WK(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00"/>
    <a:srgbClr val="CCECFF"/>
    <a:srgbClr val="FFFFE0"/>
    <a:srgbClr val="B70017"/>
    <a:srgbClr val="007AC9"/>
    <a:srgbClr val="FFFFCC"/>
    <a:srgbClr val="FFF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583" autoAdjust="0"/>
    <p:restoredTop sz="94400" autoAdjust="0"/>
  </p:normalViewPr>
  <p:slideViewPr>
    <p:cSldViewPr>
      <p:cViewPr varScale="1">
        <p:scale>
          <a:sx n="68" d="100"/>
          <a:sy n="68" d="100"/>
        </p:scale>
        <p:origin x="84" y="306"/>
      </p:cViewPr>
      <p:guideLst>
        <p:guide orient="horz" pos="193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4026" y="108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E7422-6A7D-41F0-AD45-8BD200FC14C2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6B813-37FB-4258-877A-69A0502C1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10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66AF-C2E5-498A-8780-88CCD884FEB9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CA67-D061-429F-B186-15D98BBFE4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2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 userDrawn="1"/>
        </p:nvSpPr>
        <p:spPr>
          <a:xfrm>
            <a:off x="0" y="3650400"/>
            <a:ext cx="9144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457200" y="2132856"/>
            <a:ext cx="8333557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 dirty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478563" y="3901087"/>
            <a:ext cx="4931619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Anlass der Präsentation</a:t>
            </a:r>
            <a:br>
              <a:rPr kumimoji="0" lang="de-DE" dirty="0"/>
            </a:br>
            <a:r>
              <a:rPr kumimoji="0" lang="de-DE" dirty="0"/>
              <a:t>Name des/der Vortragenden </a:t>
            </a:r>
            <a:endParaRPr kumimoji="0" lang="en-US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57200" y="5949280"/>
            <a:ext cx="2700000" cy="360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www.zsl-bw.de</a:t>
            </a:r>
          </a:p>
        </p:txBody>
      </p:sp>
      <p:sp>
        <p:nvSpPr>
          <p:cNvPr id="21" name="Datumsplatzhalter 13"/>
          <p:cNvSpPr>
            <a:spLocks noGrp="1"/>
          </p:cNvSpPr>
          <p:nvPr>
            <p:ph type="dt" sz="half" idx="2"/>
          </p:nvPr>
        </p:nvSpPr>
        <p:spPr>
          <a:xfrm>
            <a:off x="7914363" y="5949280"/>
            <a:ext cx="886737" cy="360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217CD7-B80F-41AC-80A1-96685E759953}" type="datetime1">
              <a:rPr lang="de-DE" smtClean="0"/>
              <a:t>15.03.2020</a:t>
            </a:fld>
            <a:endParaRPr lang="de-DE" dirty="0"/>
          </a:p>
        </p:txBody>
      </p:sp>
      <p:pic>
        <p:nvPicPr>
          <p:cNvPr id="29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50000"/>
            <a:ext cx="437236" cy="5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5720" r="6807" b="15910"/>
          <a:stretch/>
        </p:blipFill>
        <p:spPr>
          <a:xfrm>
            <a:off x="7051494" y="450000"/>
            <a:ext cx="1715609" cy="5976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4032448"/>
          </a:xfrm>
        </p:spPr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46800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846800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 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1542849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032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pic>
        <p:nvPicPr>
          <p:cNvPr id="17" name="Grafik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219" y="5985280"/>
            <a:ext cx="26339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15999" r="10397" b="15999"/>
          <a:stretch/>
        </p:blipFill>
        <p:spPr>
          <a:xfrm>
            <a:off x="8047357" y="5985280"/>
            <a:ext cx="661255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6" r:id="rId5"/>
    <p:sldLayoutId id="2147483681" r:id="rId6"/>
    <p:sldLayoutId id="2147483682" r:id="rId7"/>
  </p:sldLayoutIdLst>
  <p:transition>
    <p:pull dir="r"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333557" cy="1758057"/>
          </a:xfrm>
        </p:spPr>
        <p:txBody>
          <a:bodyPr/>
          <a:lstStyle/>
          <a:p>
            <a:pPr algn="ctr"/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Kurzanleitung</a:t>
            </a:r>
            <a:b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Moodle Anmeldung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94760" y="4259142"/>
            <a:ext cx="8178522" cy="1690138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Schritte:</a:t>
            </a:r>
          </a:p>
          <a:p>
            <a:pPr marL="536575" indent="-88900"/>
            <a:r>
              <a:rPr lang="de-DE" dirty="0"/>
              <a:t>	Navigieren zur Moodle-Plattform</a:t>
            </a:r>
          </a:p>
          <a:p>
            <a:pPr marL="536575" indent="-88900"/>
            <a:r>
              <a:rPr lang="de-DE" dirty="0"/>
              <a:t>	Login-Informationen</a:t>
            </a:r>
          </a:p>
          <a:p>
            <a:pPr marL="536575" indent="-88900"/>
            <a:r>
              <a:rPr lang="de-DE" dirty="0"/>
              <a:t>	Startansicht</a:t>
            </a:r>
          </a:p>
          <a:p>
            <a:pPr marL="536575" indent="-88900"/>
            <a:r>
              <a:rPr lang="de-DE" dirty="0"/>
              <a:t>	Logout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www.zsl-bw.de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217CD7-B80F-41AC-80A1-96685E759953}" type="datetime1">
              <a:rPr lang="de-DE" smtClean="0"/>
              <a:t>15.03.2020</a:t>
            </a:fld>
            <a:endParaRPr lang="de-DE" dirty="0"/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E29FF051-D1D5-44D0-8BDB-9B9367707A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71" y="692696"/>
            <a:ext cx="42291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36940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30223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b="1" dirty="0"/>
              <a:t>Variante 1</a:t>
            </a:r>
          </a:p>
          <a:p>
            <a:pPr marL="109728" indent="0">
              <a:buNone/>
            </a:pPr>
            <a:endParaRPr lang="de-DE" b="1" dirty="0"/>
          </a:p>
          <a:p>
            <a:pPr marL="109728" indent="0">
              <a:buNone/>
            </a:pPr>
            <a:r>
              <a:rPr lang="de-DE" b="1" dirty="0"/>
              <a:t>Geben Sie den Link/die URL Ihrer Moodle-Plattform in den Browser ein.</a:t>
            </a:r>
          </a:p>
          <a:p>
            <a:pPr marL="109728" indent="0">
              <a:buNone/>
            </a:pPr>
            <a:r>
              <a:rPr lang="de-DE" sz="2000" i="1" dirty="0"/>
              <a:t>(bestenfalls in Firefox       oder Chrome      )</a:t>
            </a:r>
          </a:p>
          <a:p>
            <a:pPr marL="109728" indent="0">
              <a:buNone/>
            </a:pPr>
            <a:endParaRPr lang="de-DE" sz="2000" i="1" dirty="0"/>
          </a:p>
          <a:p>
            <a:pPr marL="109728" lvl="0" indent="0">
              <a:buNone/>
            </a:pPr>
            <a:r>
              <a:rPr lang="de-DE" i="1" dirty="0">
                <a:solidFill>
                  <a:srgbClr val="B80000"/>
                </a:solidFill>
              </a:rPr>
              <a:t>Platzhalter: https://moodle.ihrschulname-schulort.de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Navigieren zur Moodle-Plattform</a:t>
            </a:r>
          </a:p>
        </p:txBody>
      </p:sp>
      <p:pic>
        <p:nvPicPr>
          <p:cNvPr id="1026" name="Picture 2" descr="Bildergebnis für firefox">
            <a:extLst>
              <a:ext uri="{FF2B5EF4-FFF2-40B4-BE49-F238E27FC236}">
                <a16:creationId xmlns:a16="http://schemas.microsoft.com/office/drawing/2014/main" xmlns="" id="{8707BB16-EE0F-4F52-A17B-B53E873F9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13" y="3429000"/>
            <a:ext cx="33966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chrome">
            <a:extLst>
              <a:ext uri="{FF2B5EF4-FFF2-40B4-BE49-F238E27FC236}">
                <a16:creationId xmlns:a16="http://schemas.microsoft.com/office/drawing/2014/main" xmlns="" id="{E8844881-7DA5-40C4-919C-C35407DE2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67537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023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b="1" dirty="0"/>
              <a:t>Variante 2</a:t>
            </a:r>
          </a:p>
          <a:p>
            <a:pPr marL="109728" indent="0">
              <a:buNone/>
            </a:pPr>
            <a:endParaRPr lang="de-DE" b="1" dirty="0"/>
          </a:p>
          <a:p>
            <a:pPr marL="109728" indent="0">
              <a:buNone/>
            </a:pPr>
            <a:r>
              <a:rPr lang="de-DE" b="1" dirty="0"/>
              <a:t>Geben Sie den Pfad von Ihrer </a:t>
            </a:r>
          </a:p>
          <a:p>
            <a:pPr marL="109728" indent="0">
              <a:buNone/>
            </a:pPr>
            <a:r>
              <a:rPr lang="de-DE" b="1" dirty="0"/>
              <a:t>Schulhomepage zu Ihrer </a:t>
            </a:r>
          </a:p>
          <a:p>
            <a:pPr marL="109728" indent="0">
              <a:buNone/>
            </a:pPr>
            <a:r>
              <a:rPr lang="de-DE" b="1" dirty="0"/>
              <a:t>Moodle-Plattform an. </a:t>
            </a:r>
            <a:endParaRPr lang="de-DE" dirty="0"/>
          </a:p>
          <a:p>
            <a:pPr lvl="0"/>
            <a:endParaRPr lang="de-DE" dirty="0"/>
          </a:p>
          <a:p>
            <a:pPr marL="109728" lvl="0" indent="0">
              <a:buNone/>
            </a:pPr>
            <a:r>
              <a:rPr lang="de-DE" i="1" dirty="0">
                <a:solidFill>
                  <a:srgbClr val="B80000"/>
                </a:solidFill>
              </a:rPr>
              <a:t>Z.B. Startseite </a:t>
            </a:r>
            <a:r>
              <a:rPr lang="de-DE" i="1" dirty="0">
                <a:solidFill>
                  <a:srgbClr val="B80000"/>
                </a:solidFill>
                <a:sym typeface="Wingdings" panose="05000000000000000000" pitchFamily="2" charset="2"/>
              </a:rPr>
              <a:t> Home  Moodle</a:t>
            </a:r>
          </a:p>
          <a:p>
            <a:pPr marL="109728" lvl="0" indent="0">
              <a:buNone/>
            </a:pPr>
            <a:r>
              <a:rPr lang="de-DE" i="1" dirty="0">
                <a:solidFill>
                  <a:srgbClr val="B80000"/>
                </a:solidFill>
                <a:sym typeface="Wingdings" panose="05000000000000000000" pitchFamily="2" charset="2"/>
              </a:rPr>
              <a:t>Platzhalter Screenshot s. rechts</a:t>
            </a:r>
            <a:endParaRPr lang="de-DE" i="1" dirty="0">
              <a:solidFill>
                <a:srgbClr val="B80000"/>
              </a:solidFill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84176"/>
          </a:xfrm>
        </p:spPr>
        <p:txBody>
          <a:bodyPr>
            <a:norm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Navigieren zur 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Moodle-Plattform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4A48802-AE03-4E31-94A2-D1AFCCB22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09" t="4141" r="63690" b="10809"/>
          <a:stretch/>
        </p:blipFill>
        <p:spPr>
          <a:xfrm>
            <a:off x="5724128" y="548680"/>
            <a:ext cx="226778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49096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7"/>
            <a:ext cx="8229600" cy="864096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Login-Informationen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xmlns="" id="{B800F23A-F6AF-495F-A5E8-F71F10B6A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10061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b="1" dirty="0"/>
              <a:t>Loggen Sie sich auf der Moodle-Startseite mit Ihrem Benutzernamen und Ihrem Passwort ein.</a:t>
            </a:r>
            <a:endParaRPr lang="de-DE" dirty="0"/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D275F804-5F47-4046-B401-ABA4C11B4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754897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16916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7"/>
            <a:ext cx="8229600" cy="864096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Login-Informationen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xmlns="" id="{B800F23A-F6AF-495F-A5E8-F71F10B6A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424649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b="1" dirty="0"/>
              <a:t>Was tun, wenn Sie das Passwort vergeben haben?</a:t>
            </a:r>
          </a:p>
          <a:p>
            <a:pPr lvl="0"/>
            <a:r>
              <a:rPr lang="de-DE" dirty="0"/>
              <a:t>Versuchen Sie eine Wiederherstellung über Ihren Anmeldenamen </a:t>
            </a:r>
            <a:r>
              <a:rPr lang="de-DE" u="sng" dirty="0"/>
              <a:t>oder</a:t>
            </a:r>
            <a:r>
              <a:rPr lang="de-DE" dirty="0"/>
              <a:t> </a:t>
            </a:r>
            <a:r>
              <a:rPr lang="de-DE"/>
              <a:t>Ihr Passwort.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marL="109728" lvl="0" indent="0">
              <a:buNone/>
            </a:pPr>
            <a:endParaRPr lang="de-DE" dirty="0"/>
          </a:p>
          <a:p>
            <a:pPr lvl="0"/>
            <a:endParaRPr lang="de-DE" dirty="0"/>
          </a:p>
          <a:p>
            <a:pPr lvl="0"/>
            <a:r>
              <a:rPr lang="de-DE" dirty="0"/>
              <a:t>Wenden Sie sich bitte nur in absoluten Ausnahmefällen an den Administrator Ihrer Moodle-Plattform.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C201AF54-4AAC-4BC4-AE1E-C84196539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56194"/>
            <a:ext cx="7041976" cy="16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1531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Dashboard - Startansicht</a:t>
            </a: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xmlns="" id="{EDF59794-D6A1-43B2-8C99-F25FD5D1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14381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b="1" dirty="0"/>
              <a:t>Nach der Anmeldung gelangen Sie </a:t>
            </a:r>
            <a:r>
              <a:rPr lang="de-DE" sz="2000" i="1" dirty="0"/>
              <a:t>(je nach Einstellung des Moodle-Administrators) </a:t>
            </a:r>
            <a:r>
              <a:rPr lang="de-DE" b="1" dirty="0"/>
              <a:t>auf das Dashboard (persönliche Startseite) oder auf die allgemeine Startseite.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AA7B0892-C67A-4D3D-A7FC-58E6942328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6984776" cy="304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4784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In den Kurs gelangen</a:t>
            </a:r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xmlns="" id="{C822755E-D3C2-4CFC-B89D-D5A00C96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4534528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de-DE" b="1" dirty="0"/>
              <a:t>Durch einen Klick auf den Namen des gewünschten Kurses, gelangen Sie in den Kursraum und können auf den Inhalt zugreifen, der dort zur Verfügung gestellt wird.</a:t>
            </a:r>
            <a:endParaRPr lang="de-DE" dirty="0"/>
          </a:p>
          <a:p>
            <a:pPr lvl="0"/>
            <a:r>
              <a:rPr lang="de-DE" dirty="0"/>
              <a:t>Text-Dateien</a:t>
            </a:r>
          </a:p>
          <a:p>
            <a:pPr lvl="0"/>
            <a:r>
              <a:rPr lang="de-DE" dirty="0"/>
              <a:t>Präsentationen</a:t>
            </a:r>
          </a:p>
          <a:p>
            <a:pPr lvl="0"/>
            <a:r>
              <a:rPr lang="de-DE" dirty="0"/>
              <a:t>Filme</a:t>
            </a:r>
          </a:p>
          <a:p>
            <a:pPr lvl="0"/>
            <a:r>
              <a:rPr lang="de-DE" dirty="0"/>
              <a:t>Links</a:t>
            </a:r>
          </a:p>
          <a:p>
            <a:pPr lvl="0"/>
            <a:r>
              <a:rPr lang="de-DE" dirty="0"/>
              <a:t>u.v.m.</a:t>
            </a:r>
          </a:p>
          <a:p>
            <a:pPr lvl="0"/>
            <a:endParaRPr lang="de-DE" dirty="0">
              <a:sym typeface="Wingdings" panose="05000000000000000000" pitchFamily="2" charset="2"/>
            </a:endParaRPr>
          </a:p>
          <a:p>
            <a:pPr marL="109728" indent="0">
              <a:buNone/>
            </a:pPr>
            <a:r>
              <a:rPr lang="de-DE" i="1" dirty="0">
                <a:solidFill>
                  <a:srgbClr val="B80000"/>
                </a:solidFill>
              </a:rPr>
              <a:t>Erklären Sie Lernenden evtl. wie die Kursstruktur aufgebaut ist, damit die Benutzer sich zurechtfinden können.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1934807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Abmelden</a:t>
            </a:r>
            <a:endParaRPr lang="de-DE" dirty="0"/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xmlns="" id="{27CA502E-1307-43A9-B9D7-A54C60B55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244629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b="1" dirty="0"/>
              <a:t>Durch einen Klick auf Ihren Benutzernamen oben rechts, bzw. auf den kleinen Pfeil rechts daneben öffnet sich ein Menü. </a:t>
            </a:r>
          </a:p>
          <a:p>
            <a:pPr marL="109728" indent="0">
              <a:buNone/>
            </a:pPr>
            <a:endParaRPr lang="de-DE" b="1" dirty="0"/>
          </a:p>
          <a:p>
            <a:pPr marL="109728" indent="0">
              <a:buNone/>
            </a:pPr>
            <a:r>
              <a:rPr lang="de-DE" b="1" dirty="0"/>
              <a:t>Klickt man auf „Logout“ wird man von der Plattform abgemeldet.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10B95017-8EE7-45F4-BF9D-34DF5691AB6B}"/>
              </a:ext>
            </a:extLst>
          </p:cNvPr>
          <p:cNvGrpSpPr/>
          <p:nvPr/>
        </p:nvGrpSpPr>
        <p:grpSpPr>
          <a:xfrm>
            <a:off x="3581314" y="3861048"/>
            <a:ext cx="2629444" cy="2728196"/>
            <a:chOff x="3581314" y="3861048"/>
            <a:chExt cx="2629444" cy="2728196"/>
          </a:xfrm>
        </p:grpSpPr>
        <p:pic>
          <p:nvPicPr>
            <p:cNvPr id="6" name="Grafik 5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xmlns="" id="{FA3D8940-D795-4831-9A56-B833C7AC1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314" y="3861048"/>
              <a:ext cx="1981372" cy="2728196"/>
            </a:xfrm>
            <a:prstGeom prst="rect">
              <a:avLst/>
            </a:prstGeom>
          </p:spPr>
        </p:pic>
        <p:sp>
          <p:nvSpPr>
            <p:cNvPr id="9" name="Pfeil: nach links 8">
              <a:extLst>
                <a:ext uri="{FF2B5EF4-FFF2-40B4-BE49-F238E27FC236}">
                  <a16:creationId xmlns:a16="http://schemas.microsoft.com/office/drawing/2014/main" xmlns="" id="{38480E27-00AE-4E92-9D7E-5C6C0E6A7A46}"/>
                </a:ext>
              </a:extLst>
            </p:cNvPr>
            <p:cNvSpPr/>
            <p:nvPr/>
          </p:nvSpPr>
          <p:spPr>
            <a:xfrm>
              <a:off x="4914614" y="5805264"/>
              <a:ext cx="1296144" cy="144016"/>
            </a:xfrm>
            <a:prstGeom prst="leftArrow">
              <a:avLst/>
            </a:prstGeom>
            <a:solidFill>
              <a:srgbClr val="B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29757471"/>
      </p:ext>
    </p:extLst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Formatvorlage_rot Logo Bildung</Template>
  <TotalTime>0</TotalTime>
  <Words>234</Words>
  <Application>Microsoft Office PowerPoint</Application>
  <PresentationFormat>Bildschirmpräsentation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Georgia</vt:lpstr>
      <vt:lpstr>Wingdings</vt:lpstr>
      <vt:lpstr>Formatvorlage_KM-Rot ZSL-Logo</vt:lpstr>
      <vt:lpstr>Kurzanleitung Moodle Anmeldung</vt:lpstr>
      <vt:lpstr>Navigieren zur Moodle-Plattform</vt:lpstr>
      <vt:lpstr>Navigieren zur  Moodle-Plattform</vt:lpstr>
      <vt:lpstr>Login-Informationen</vt:lpstr>
      <vt:lpstr>Login-Informationen</vt:lpstr>
      <vt:lpstr>Dashboard - Startansicht</vt:lpstr>
      <vt:lpstr>In den Kurs gelangen</vt:lpstr>
      <vt:lpstr>Abmelden</vt:lpstr>
    </vt:vector>
  </TitlesOfParts>
  <Company>IZLBW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ZSL</dc:title>
  <dc:creator>Schock, Kai (KM);du Prel, Florence (LS)</dc:creator>
  <cp:lastModifiedBy>eva müller</cp:lastModifiedBy>
  <cp:revision>245</cp:revision>
  <cp:lastPrinted>2019-08-02T11:31:57Z</cp:lastPrinted>
  <dcterms:created xsi:type="dcterms:W3CDTF">2014-03-18T09:41:04Z</dcterms:created>
  <dcterms:modified xsi:type="dcterms:W3CDTF">2020-03-15T09:19:55Z</dcterms:modified>
</cp:coreProperties>
</file>